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2"/>
  </p:notesMasterIdLst>
  <p:sldIdLst>
    <p:sldId id="258" r:id="rId2"/>
    <p:sldId id="288" r:id="rId3"/>
    <p:sldId id="257" r:id="rId4"/>
    <p:sldId id="267" r:id="rId5"/>
    <p:sldId id="273" r:id="rId6"/>
    <p:sldId id="299" r:id="rId7"/>
    <p:sldId id="300" r:id="rId8"/>
    <p:sldId id="260" r:id="rId9"/>
    <p:sldId id="259" r:id="rId10"/>
    <p:sldId id="285" r:id="rId11"/>
    <p:sldId id="297" r:id="rId12"/>
    <p:sldId id="298" r:id="rId13"/>
    <p:sldId id="268" r:id="rId14"/>
    <p:sldId id="301" r:id="rId15"/>
    <p:sldId id="302" r:id="rId16"/>
    <p:sldId id="277" r:id="rId17"/>
    <p:sldId id="262" r:id="rId18"/>
    <p:sldId id="263" r:id="rId19"/>
    <p:sldId id="264" r:id="rId20"/>
    <p:sldId id="265" r:id="rId21"/>
    <p:sldId id="266" r:id="rId22"/>
    <p:sldId id="269" r:id="rId23"/>
    <p:sldId id="270" r:id="rId24"/>
    <p:sldId id="271" r:id="rId25"/>
    <p:sldId id="272" r:id="rId26"/>
    <p:sldId id="275" r:id="rId27"/>
    <p:sldId id="276" r:id="rId28"/>
    <p:sldId id="278" r:id="rId29"/>
    <p:sldId id="279" r:id="rId30"/>
    <p:sldId id="280" r:id="rId31"/>
    <p:sldId id="281" r:id="rId32"/>
    <p:sldId id="282" r:id="rId33"/>
    <p:sldId id="283" r:id="rId34"/>
    <p:sldId id="286" r:id="rId35"/>
    <p:sldId id="287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1141" dt="2021-03-08T21:13:25.365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8T21:13:58.761" v="6790" actId="478"/>
      <pc:docMkLst>
        <pc:docMk/>
      </pc:docMkLst>
      <pc:sldChg chg="addSp delSp modSp mod modTransition modAnim">
        <pc:chgData name="Antonio" userId="d42371d61bd3278c" providerId="LiveId" clId="{65053BE9-787B-4515-813C-E9B30483B14C}" dt="2021-03-08T16:24:27.307" v="4393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mod">
          <ac:chgData name="Antonio" userId="d42371d61bd3278c" providerId="LiveId" clId="{65053BE9-787B-4515-813C-E9B30483B14C}" dt="2021-03-08T16:20:41.699" v="4347" actId="20577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8T16:24:24.459" v="4392" actId="1076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17:06:32.259" v="4739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16:46:37.938" v="4544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08T16:41:29.321" v="448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5T17:42:10.431" v="3211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5T04:19:42.042" v="1598" actId="20577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Antonio" userId="d42371d61bd3278c" providerId="LiveId" clId="{65053BE9-787B-4515-813C-E9B30483B14C}" dt="2021-03-05T16:45:56.121" v="3202" actId="20577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5T03:56:08.917" v="915" actId="478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19:39:17.870" v="4773" actId="20577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modSp mod ord modTransition modAnim modShow">
        <pc:chgData name="Antonio" userId="d42371d61bd3278c" providerId="LiveId" clId="{65053BE9-787B-4515-813C-E9B30483B14C}" dt="2021-03-08T20:20:25.615" v="6757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mod modGraphic">
          <ac:chgData name="Antonio" userId="d42371d61bd3278c" providerId="LiveId" clId="{65053BE9-787B-4515-813C-E9B30483B14C}" dt="2021-03-08T20:11:57.756" v="5660" actId="2057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16:36:48.176" v="4464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21:13:58.761" v="6790" actId="478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21:13:20.363" v="6787" actId="36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16:31:03.872" v="4420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">
        <pc:chgData name="Antonio" userId="d42371d61bd3278c" providerId="LiveId" clId="{65053BE9-787B-4515-813C-E9B30483B14C}" dt="2021-03-08T16:42:45.826" v="4501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16:47:36.608" v="4548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16:47:59.974" v="4551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16:44:05.578" v="4509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modSp add mod ord modTransition modAnim">
        <pc:chgData name="Antonio" userId="d42371d61bd3278c" providerId="LiveId" clId="{65053BE9-787B-4515-813C-E9B30483B14C}" dt="2021-03-08T16:46:47.686" v="4546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05T16:42:01.696" v="3133" actId="20577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8T15:22:57.319" v="3435" actId="313"/>
          <ac:spMkLst>
            <pc:docMk/>
            <pc:sldMk cId="2637663497" sldId="300"/>
            <ac:spMk id="87" creationId="{00000000-0000-0000-0000-000000000000}"/>
          </ac:spMkLst>
        </pc:spChg>
      </pc:sldChg>
      <pc:sldChg chg="modSp add mod modTransition addAnim delAnim modAnim">
        <pc:chgData name="Antonio" userId="d42371d61bd3278c" providerId="LiveId" clId="{65053BE9-787B-4515-813C-E9B30483B14C}" dt="2021-03-08T20:20:39.848" v="6758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addSp delSp modSp add mod modTransition addAnim delAnim modAnim">
        <pc:chgData name="Antonio" userId="d42371d61bd3278c" providerId="LiveId" clId="{65053BE9-787B-4515-813C-E9B30483B14C}" dt="2021-03-08T21:06:24.181" v="6772" actId="2057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1:06:24.181" v="6772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683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651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970369235"/>
              </p:ext>
            </p:extLst>
          </p:nvPr>
        </p:nvGraphicFramePr>
        <p:xfrm>
          <a:off x="825199" y="1472454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dos dados de temperatura e umidade onde o sensor está instalado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temperatura e umidade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nível de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o nível de umidade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003316770"/>
              </p:ext>
            </p:extLst>
          </p:nvPr>
        </p:nvGraphicFramePr>
        <p:xfrm>
          <a:off x="825199" y="1472454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login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os usuários se autenticarem no sistema, permitindo o acesso aos dados dos seus sensores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 usuário efetuar seu cadastro e poder contratar o serviço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Máximas e mínimas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Captura dos maiores e menores valores de temperatura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da temperatura média a cada 10 minutos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3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289390237"/>
              </p:ext>
            </p:extLst>
          </p:nvPr>
        </p:nvGraphicFramePr>
        <p:xfrm>
          <a:off x="825199" y="1472454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57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Requisitos, site institucional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(seguir roteiro)</a:t>
            </a: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branca, negra e cinza;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100g/ano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“Dificuldades no processo de cultivo, o porquê do projeto ser importante”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1458</Words>
  <Application>Microsoft Office PowerPoint</Application>
  <PresentationFormat>Apresentação na tela (16:9)</PresentationFormat>
  <Paragraphs>380</Paragraphs>
  <Slides>40</Slides>
  <Notes>38</Notes>
  <HiddenSlides>23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Montserrat</vt:lpstr>
      <vt:lpstr>Calibri</vt:lpstr>
      <vt:lpstr>Desdemona template</vt:lpstr>
      <vt:lpstr>Hephaestos</vt:lpstr>
      <vt:lpstr>Equipe</vt:lpstr>
      <vt:lpstr>Contextualização</vt:lpstr>
      <vt:lpstr>Contextualização</vt:lpstr>
      <vt:lpstr>Processo de cultivo</vt:lpstr>
      <vt:lpstr>Processo de armazenamento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Requisitos</vt:lpstr>
      <vt:lpstr>Requisitos</vt:lpstr>
      <vt:lpstr>Requisitos</vt:lpstr>
      <vt:lpstr>Apresentação do PowerPoint</vt:lpstr>
      <vt:lpstr>Obrigado</vt:lpstr>
      <vt:lpstr>You can also split your content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4</cp:revision>
  <dcterms:modified xsi:type="dcterms:W3CDTF">2021-03-08T21:14:19Z</dcterms:modified>
</cp:coreProperties>
</file>